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1" Type="http://schemas.openxmlformats.org/officeDocument/2006/relationships/slide" Target="slides/slide16.xml"/><Relationship Id="rId34" Type="http://schemas.openxmlformats.org/officeDocument/2006/relationships/customXml" Target="../customXml/item1.xml"/><Relationship Id="rId25" Type="http://schemas.openxmlformats.org/officeDocument/2006/relationships/slide" Target="slides/slide20.xml"/><Relationship Id="rId7" Type="http://schemas.openxmlformats.org/officeDocument/2006/relationships/slide" Target="slides/slide2.xml"/><Relationship Id="rId33" Type="http://schemas.openxmlformats.org/officeDocument/2006/relationships/slide" Target="slides/slide28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24" Type="http://schemas.openxmlformats.org/officeDocument/2006/relationships/slide" Target="slides/slide19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customXml" Target="../customXml/item4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customXml" Target="../customXml/item3.xml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14" Type="http://schemas.openxmlformats.org/officeDocument/2006/relationships/slide" Target="slides/slide9.xml"/><Relationship Id="rId35" Type="http://schemas.openxmlformats.org/officeDocument/2006/relationships/customXml" Target="../customXml/item2.xml"/><Relationship Id="rId8" Type="http://schemas.openxmlformats.org/officeDocument/2006/relationships/slide" Target="slides/slide3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afd8e0ea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afd8e0ea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afd8e0ea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afd8e0ea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afd8e0ea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afd8e0ea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afd8e0ea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afd8e0ea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afd8e0ea1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afd8e0ea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afd8e0ea1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afd8e0ea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afd8e0ea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afd8e0ea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afd8e0ea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afd8e0ea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afd8e0ea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afd8e0ea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afd8e0ea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afd8e0ea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afd8e0ea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afd8e0ea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afd8e0ea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afd8e0ea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afd8e0ea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afd8e0ea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afd8e0ea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afd8e0ea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afd8e0ea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afd8e0ea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afd8e0ea1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afd8e0ea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afd8e0ea1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afd8e0ea1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afd8e0ea1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afd8e0ea1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afd8e0ea1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afd8e0ea1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afd8e0e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afd8e0e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afd8e0ea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afd8e0ea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afd8e0ea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afd8e0ea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afd8e0ea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afd8e0ea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afd8e0ea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afd8e0ea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afd8e0ea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afd8e0ea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afd8e0ea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afd8e0ea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afd8e0ea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afd8e0ea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8siezzLXbNo" TargetMode="External"/><Relationship Id="rId4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fashionunited.com/i/twitter-fashion-index" TargetMode="External"/><Relationship Id="rId4" Type="http://schemas.openxmlformats.org/officeDocument/2006/relationships/hyperlink" Target="https://fashionunited.com/i/facebook-fashion-index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nytimes.com/2019/06/24/style/democratic-debate-candidates-image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Relationship Id="rId4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in Fashion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Epidemiology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863" y="0"/>
            <a:ext cx="5515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25" y="1098933"/>
            <a:ext cx="3335925" cy="147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0"/>
            <a:ext cx="6172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Fashion!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2198009" y="0"/>
            <a:ext cx="694598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domain knowledge do you bring to the future?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a few minutes in groups and brainstorm a few possibilities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do you know that you think would be helpful for a Compute to know?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you know something that a Computer cannot understand?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examples (Stitch Fix)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04982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3396000" cy="25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</a:t>
            </a:r>
            <a:r>
              <a:rPr lang="en"/>
              <a:t> </a:t>
            </a:r>
            <a:r>
              <a:rPr lang="en"/>
              <a:t>Examples</a:t>
            </a:r>
            <a:r>
              <a:rPr lang="en"/>
              <a:t> (Style Check)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350" y="114575"/>
            <a:ext cx="546735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 Future examples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74925"/>
            <a:ext cx="7808675" cy="439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Pipeline</a:t>
            </a:r>
            <a:endParaRPr/>
          </a:p>
        </p:txBody>
      </p:sp>
      <p:sp>
        <p:nvSpPr>
          <p:cNvPr id="153" name="Google Shape;153;p28"/>
          <p:cNvSpPr/>
          <p:nvPr/>
        </p:nvSpPr>
        <p:spPr>
          <a:xfrm>
            <a:off x="689975" y="1451050"/>
            <a:ext cx="1244100" cy="1120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Labeled Data</a:t>
            </a:r>
            <a:endParaRPr/>
          </a:p>
        </p:txBody>
      </p:sp>
      <p:sp>
        <p:nvSpPr>
          <p:cNvPr id="154" name="Google Shape;154;p28"/>
          <p:cNvSpPr/>
          <p:nvPr/>
        </p:nvSpPr>
        <p:spPr>
          <a:xfrm>
            <a:off x="2724150" y="1451050"/>
            <a:ext cx="1244100" cy="1120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Algorithm</a:t>
            </a:r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4737450" y="1451050"/>
            <a:ext cx="1244100" cy="1120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</a:t>
            </a: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689975" y="3098400"/>
            <a:ext cx="1244100" cy="112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Unlabeled Data</a:t>
            </a:r>
            <a:endParaRPr/>
          </a:p>
        </p:txBody>
      </p:sp>
      <p:sp>
        <p:nvSpPr>
          <p:cNvPr id="157" name="Google Shape;157;p28"/>
          <p:cNvSpPr/>
          <p:nvPr/>
        </p:nvSpPr>
        <p:spPr>
          <a:xfrm>
            <a:off x="1934075" y="1812850"/>
            <a:ext cx="7692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3968250" y="1812850"/>
            <a:ext cx="7692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1934075" y="2571750"/>
            <a:ext cx="3690300" cy="1200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6750750" y="1451050"/>
            <a:ext cx="1244100" cy="1120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(answers)</a:t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5981550" y="1812850"/>
            <a:ext cx="7692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975" y="1451050"/>
            <a:ext cx="1244100" cy="1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2724150" y="1451050"/>
            <a:ext cx="1233900" cy="11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/Math</a:t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4737450" y="1451050"/>
            <a:ext cx="1233900" cy="11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Stitch 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75" y="3098400"/>
            <a:ext cx="1233900" cy="12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6760950" y="1451050"/>
            <a:ext cx="1233900" cy="11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buy!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generated Design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800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Generated Design (mistake?)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800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Fashion Modeling?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589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785375"/>
            <a:ext cx="5591700" cy="3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Machine learning / AI is a field of computer science that uses statistical techniques to give computer systems the ability to "learn" with data, without being explicitly programmed. - Arthur Samuel 1959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Evolved from general AI, Computation Statistics, and Mathematical Optimization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heavily by Data Scientists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300" y="0"/>
            <a:ext cx="4286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ディープラーニングを応用したGAN（敵対的生成ネットワーク）により、従来困難だった高解像度（1024×1024）の「実在しない」人物の全身画像生成に成功。&#10;We have succeeded in generating high-resolution (1024×1024) images of whole-body who don't exist using Generative Adversarial Networks (GANs)&#10;We use these images as virtual models for advertising and fashion.&#10;&#10;Website: https://datagrid.co.jp/" id="189" name="Google Shape;189;p32" title="【データグリッド】全身モデル自動生成AI | [DataGrid] Model generation A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5500" y="7792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existing Data and Information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is my Market?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 I look for in a product?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generate the more sales?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makes a customer review the product </a:t>
            </a:r>
            <a:r>
              <a:rPr lang="en"/>
              <a:t>positively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the category of product change the expectations?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… where is my audience?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difference on which social media I advertise?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products are better for Twitter?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products are better for Facebook?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2828875"/>
            <a:ext cx="85206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https://fashionunited.com/i/twitter-fashion-index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Facebook: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https://fashionunited.com/i/facebook-fashion-index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I look for in a product?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examine women’s shoes: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small groups: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 up 3 different shoes on Amazon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each shoe: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Identify 5 different product details that might drive sales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Is there </a:t>
            </a:r>
            <a:r>
              <a:rPr lang="en"/>
              <a:t>anything</a:t>
            </a:r>
            <a:r>
              <a:rPr lang="en"/>
              <a:t> about the shoe that would indicate a trend?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Is there any domain (fashion) specific knowledge in the description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a group: If you were to put up a new shoe for sale,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indicators would you want to know to indicate a trend?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features are most important to include to make a sale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Do those features differ from features that will make a customer leave a review?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what data we can see</a:t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Spider and Crawlers: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Searches the web and extracts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made for any site with publically visible data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other data would be useful?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5" y="535250"/>
            <a:ext cx="7620874" cy="460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year’s trends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can we use from this data in order to assist our designs for the next year?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AI in Fashion?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it conceieve of a wardrobe?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I liked one color of shoe, will I buy that color again?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likely am I to purchase the same shoe type again?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definition of simularity?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you change your look over time?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https://www.nytimes.com/2019/06/24/style/democratic-debate-candidates-image.html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705" y="0"/>
            <a:ext cx="53202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0"/>
          <p:cNvSpPr txBox="1"/>
          <p:nvPr>
            <p:ph type="title"/>
          </p:nvPr>
        </p:nvSpPr>
        <p:spPr>
          <a:xfrm>
            <a:off x="170075" y="26600"/>
            <a:ext cx="3892200" cy="51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Jobs in the Domain: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Already exists but only growing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Domain knowledge is hard to come by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785375"/>
            <a:ext cx="5591700" cy="27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Machine learning / AI is a field of computer science that uses statistical techniques to give computer systems the ability to "learn" with data, without being explicitly programmed. - Arthur Samuel 1959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Evolved from general AI, Computation Statistics, and Mathematical Optimization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Used heavily by Data Scientists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300" y="0"/>
            <a:ext cx="4286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2752800" cy="1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who is a Data Scientist?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502" y="0"/>
            <a:ext cx="5674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2703950" y="3528275"/>
            <a:ext cx="1371000" cy="86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You!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56900" y="3528275"/>
            <a:ext cx="27528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Data Science is the future … we need you to understand AI and be part of the field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Biology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25" y="0"/>
            <a:ext cx="3714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Linguistics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6988"/>
            <a:ext cx="9144000" cy="304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Meteorology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4" y="1325625"/>
            <a:ext cx="3269549" cy="26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732" y="1325625"/>
            <a:ext cx="2762464" cy="27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8160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25" y="1017725"/>
            <a:ext cx="2854538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263" y="1170125"/>
            <a:ext cx="5581338" cy="371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CF7182D96C00B740A41704CD490F23FB" ma:contentTypeVersion="4" ma:contentTypeDescription="Materials and documents that contain MITRE authored content and other content directly attributable to MITRE and its work" ma:contentTypeScope="" ma:versionID="3d80d6ff36920b26671293c29723bb34">
  <xsd:schema xmlns:xsd="http://www.w3.org/2001/XMLSchema" xmlns:xs="http://www.w3.org/2001/XMLSchema" xmlns:p="http://schemas.microsoft.com/office/2006/metadata/properties" xmlns:ns2="http://schemas.microsoft.com/sharepoint/v3/fields" xmlns:ns3="8020a6eb-1ca7-418b-a587-333edd9477b5" targetNamespace="http://schemas.microsoft.com/office/2006/metadata/properties" ma:root="true" ma:fieldsID="6c152e2ba5790b1f8aceb44a8a447a48" ns2:_="" ns3:_="">
    <xsd:import namespace="http://schemas.microsoft.com/sharepoint/v3/fields"/>
    <xsd:import namespace="8020a6eb-1ca7-418b-a587-333edd9477b5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20a6eb-1ca7-418b-a587-333edd9477b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Contributor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4EB6DF25-F58C-41CD-93B7-4102BC050B61}"/>
</file>

<file path=customXml/itemProps2.xml><?xml version="1.0" encoding="utf-8"?>
<ds:datastoreItem xmlns:ds="http://schemas.openxmlformats.org/officeDocument/2006/customXml" ds:itemID="{8A1DC957-791D-4933-8EA4-D3B1D50B5520}"/>
</file>

<file path=customXml/itemProps3.xml><?xml version="1.0" encoding="utf-8"?>
<ds:datastoreItem xmlns:ds="http://schemas.openxmlformats.org/officeDocument/2006/customXml" ds:itemID="{9EF96048-67BD-4F16-9C78-25AAC6B2EE7C}"/>
</file>

<file path=customXml/itemProps4.xml><?xml version="1.0" encoding="utf-8"?>
<ds:datastoreItem xmlns:ds="http://schemas.openxmlformats.org/officeDocument/2006/customXml" ds:itemID="{F1AEE296-7F18-4E25-9E2F-C0C8D46C5C35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0x010100823A99C636F7423283FB0D200866C61300CF7182D96C00B740A41704CD490F23FB</vt:lpwstr>
  </property>
</Properties>
</file>